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50" r:id="rId3"/>
    <p:sldId id="354" r:id="rId4"/>
    <p:sldId id="353" r:id="rId5"/>
    <p:sldId id="351" r:id="rId6"/>
    <p:sldId id="355" r:id="rId7"/>
    <p:sldId id="352" r:id="rId8"/>
    <p:sldId id="356" r:id="rId9"/>
    <p:sldId id="359" r:id="rId10"/>
    <p:sldId id="32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 autoAdjust="0"/>
    <p:restoredTop sz="94660"/>
  </p:normalViewPr>
  <p:slideViewPr>
    <p:cSldViewPr>
      <p:cViewPr varScale="1">
        <p:scale>
          <a:sx n="64" d="100"/>
          <a:sy n="64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CF790-8258-4998-B07F-B99F4BC772F2}" type="datetimeFigureOut">
              <a:rPr lang="en-US" smtClean="0"/>
              <a:pPr/>
              <a:t>06/12/2017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EBD7E-9FB1-4F61-B86D-FE0BBC272A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1795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EBD7E-9FB1-4F61-B86D-FE0BBC272A0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EBD7E-9FB1-4F61-B86D-FE0BBC272A0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3B25-ED44-4E24-BBDF-D848EB8E4F0E}" type="datetimeFigureOut">
              <a:rPr lang="en-US" smtClean="0"/>
              <a:pPr/>
              <a:t>06/12/2017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3B25-ED44-4E24-BBDF-D848EB8E4F0E}" type="datetimeFigureOut">
              <a:rPr lang="en-US" smtClean="0"/>
              <a:pPr/>
              <a:t>06/12/2017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3B25-ED44-4E24-BBDF-D848EB8E4F0E}" type="datetimeFigureOut">
              <a:rPr lang="en-US" smtClean="0"/>
              <a:pPr/>
              <a:t>06/12/2017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3B25-ED44-4E24-BBDF-D848EB8E4F0E}" type="datetimeFigureOut">
              <a:rPr lang="en-US" smtClean="0"/>
              <a:pPr/>
              <a:t>06/12/2017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3B25-ED44-4E24-BBDF-D848EB8E4F0E}" type="datetimeFigureOut">
              <a:rPr lang="en-US" smtClean="0"/>
              <a:pPr/>
              <a:t>06/12/2017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3B25-ED44-4E24-BBDF-D848EB8E4F0E}" type="datetimeFigureOut">
              <a:rPr lang="en-US" smtClean="0"/>
              <a:pPr/>
              <a:t>06/12/2017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3B25-ED44-4E24-BBDF-D848EB8E4F0E}" type="datetimeFigureOut">
              <a:rPr lang="en-US" smtClean="0"/>
              <a:pPr/>
              <a:t>06/12/2017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3B25-ED44-4E24-BBDF-D848EB8E4F0E}" type="datetimeFigureOut">
              <a:rPr lang="en-US" smtClean="0"/>
              <a:pPr/>
              <a:t>06/12/2017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3B25-ED44-4E24-BBDF-D848EB8E4F0E}" type="datetimeFigureOut">
              <a:rPr lang="en-US" smtClean="0"/>
              <a:pPr/>
              <a:t>06/12/2017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3B25-ED44-4E24-BBDF-D848EB8E4F0E}" type="datetimeFigureOut">
              <a:rPr lang="en-US" smtClean="0"/>
              <a:pPr/>
              <a:t>06/12/2017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3B25-ED44-4E24-BBDF-D848EB8E4F0E}" type="datetimeFigureOut">
              <a:rPr lang="en-US" smtClean="0"/>
              <a:pPr/>
              <a:t>06/12/2017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63B25-ED44-4E24-BBDF-D848EB8E4F0E}" type="datetimeFigureOut">
              <a:rPr lang="en-US" smtClean="0"/>
              <a:pPr/>
              <a:t>06/12/2017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EFDD4-50AF-4C63-981E-CFB9460AD4B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C:\Ruchi\Ruchi\PDO\2012\Corporate Identity\PDO ppt 4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5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Ruchi\Ruchi\PDO\2012\Corporate Identity\PDO ppt 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371600"/>
            <a:ext cx="8686800" cy="197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</a:pPr>
            <a:r>
              <a:rPr lang="en-GB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PIM – PDO Incident Management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GB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Incident, Assurance, Audit  Management Solution</a:t>
            </a:r>
          </a:p>
        </p:txBody>
      </p:sp>
    </p:spTree>
    <p:extLst>
      <p:ext uri="{BB962C8B-B14F-4D97-AF65-F5344CB8AC3E}">
        <p14:creationId xmlns="" xmlns:p14="http://schemas.microsoft.com/office/powerpoint/2010/main" val="763916027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Pj0398831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633634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343400"/>
            <a:ext cx="22860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28600" y="5486400"/>
            <a:ext cx="62484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assistance:- 246-74106 / 75608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Ruchi\Ruchi\PDO\2012\Corporate Identity\PDO ppt 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1066800"/>
            <a:ext cx="8686800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</a:pPr>
            <a:r>
              <a:rPr lang="en-GB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PIM v6.2 </a:t>
            </a:r>
            <a:r>
              <a:rPr lang="en-GB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Upgrade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</a:pPr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</a:pPr>
            <a:r>
              <a:rPr lang="en-GB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Major Changes</a:t>
            </a:r>
            <a:endParaRPr lang="en-GB" sz="44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391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PDO_IMPACT_v6.2 Upgrade -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Now you can navigate your (Incidents, Pending Responsibilities, Assessment, Actions and Finding) from the “My Tasks” menu.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Application access authorities have been modified and higher access has been given to specific people based on business requirement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362200"/>
            <a:ext cx="26098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"You are Here" workflow images.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686800" cy="868362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PDO_IMPACT_v6.2 Upgrade – Incident Module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19325"/>
            <a:ext cx="88392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Incident Work flow title “Open” in the “Draft 2” status changed to “Submit to Incident Owner”.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Incident “Responsible Supervisor” is added to the “Responsibilities” tab.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286000"/>
            <a:ext cx="30099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419600"/>
            <a:ext cx="27813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686800" cy="868362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PDO_IMPACT_v6.2 Upgrade – Incident Module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Renamed the “Responsible Supervisor” field in the “General” tab to </a:t>
            </a:r>
            <a:r>
              <a:rPr lang="en-US" b="1" u="sng" dirty="0" smtClean="0"/>
              <a:t>“Initial Responsible Supervisor”</a:t>
            </a:r>
            <a:r>
              <a:rPr lang="en-US" dirty="0" smtClean="0"/>
              <a:t>  (Can not be modified)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Changing the Responsible supervisor’s name should be done from the Responsibilities tab.</a:t>
            </a:r>
          </a:p>
          <a:p>
            <a:r>
              <a:rPr lang="en-US" dirty="0" smtClean="0"/>
              <a:t>The “Location” is a mandatory field for the incident entry.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590800"/>
            <a:ext cx="57054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686800" cy="868362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PDO_IMPACT_v6.2 Upgrade – Incident Module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“Third Party” incident, removed from the event type and now can be marked in the incident flag and consequences.</a:t>
            </a:r>
          </a:p>
          <a:p>
            <a:r>
              <a:rPr lang="en-US" dirty="0" smtClean="0"/>
              <a:t>The Application will notify the Incident “Entered By” and the “Incident Owner” once the Incident is closed.</a:t>
            </a:r>
          </a:p>
          <a:p>
            <a:r>
              <a:rPr lang="en-US" dirty="0" smtClean="0"/>
              <a:t>Implemented New Transportation Consequence Module and retired the old “ Vehicular Consequence”.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686800" cy="868362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PDO_IMPACT_v6.2 Upgrade – Incident Module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"You are Here" workflow images.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382000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PDO_IMPACT_v6.2 Upgrade – Action Module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“Post Action Approver” issue has been solved.</a:t>
            </a:r>
          </a:p>
          <a:p>
            <a:r>
              <a:rPr lang="en-US" dirty="0" smtClean="0"/>
              <a:t>The Application will notify the Action Item “Entered By” once the action is closed.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PDO_IMPACT_v6.2 Upgrade – Action Module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6655C5906BC345BE36D3E92AA5827E" ma:contentTypeVersion="5" ma:contentTypeDescription="Create a new document." ma:contentTypeScope="" ma:versionID="6870c65ab8c8336b6ebd4435727fb199">
  <xsd:schema xmlns:xsd="http://www.w3.org/2001/XMLSchema" xmlns:xs="http://www.w3.org/2001/XMLSchema" xmlns:p="http://schemas.microsoft.com/office/2006/metadata/properties" xmlns:ns1="http://schemas.microsoft.com/sharepoint/v3" xmlns:ns2="9d51eac6-a7d5-47f5-a119-63d146adb134" targetNamespace="http://schemas.microsoft.com/office/2006/metadata/properties" ma:root="true" ma:fieldsID="583d4c3cb9818ee969a664e99fb67258" ns1:_="" ns2:_="">
    <xsd:import namespace="http://schemas.microsoft.com/sharepoint/v3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3D73F66-1766-4EBA-B71A-645BE94DEDC0}"/>
</file>

<file path=customXml/itemProps2.xml><?xml version="1.0" encoding="utf-8"?>
<ds:datastoreItem xmlns:ds="http://schemas.openxmlformats.org/officeDocument/2006/customXml" ds:itemID="{A90D5306-2E20-4C92-ADF9-CCA63FC7B295}"/>
</file>

<file path=customXml/itemProps3.xml><?xml version="1.0" encoding="utf-8"?>
<ds:datastoreItem xmlns:ds="http://schemas.openxmlformats.org/officeDocument/2006/customXml" ds:itemID="{BFA4AA1F-A299-4398-9D7A-59D9E1811C3D}"/>
</file>

<file path=docProps/app.xml><?xml version="1.0" encoding="utf-8"?>
<Properties xmlns="http://schemas.openxmlformats.org/officeDocument/2006/extended-properties" xmlns:vt="http://schemas.openxmlformats.org/officeDocument/2006/docPropsVTypes">
  <TotalTime>11587</TotalTime>
  <Words>296</Words>
  <Application>Microsoft Office PowerPoint</Application>
  <PresentationFormat>On-screen Show (4:3)</PresentationFormat>
  <Paragraphs>40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PDO_IMPACT_v6.2 Upgrade - System</vt:lpstr>
      <vt:lpstr>PDO_IMPACT_v6.2 Upgrade – Incident Module </vt:lpstr>
      <vt:lpstr>PDO_IMPACT_v6.2 Upgrade – Incident Module </vt:lpstr>
      <vt:lpstr>PDO_IMPACT_v6.2 Upgrade – Incident Module </vt:lpstr>
      <vt:lpstr>PDO_IMPACT_v6.2 Upgrade – Incident Module </vt:lpstr>
      <vt:lpstr>PDO_IMPACT_v6.2 Upgrade – Action Module </vt:lpstr>
      <vt:lpstr>PDO_IMPACT_v6.2 Upgrade – Action Module </vt:lpstr>
      <vt:lpstr>Slide 10</vt:lpstr>
    </vt:vector>
  </TitlesOfParts>
  <Company>United Media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Ruchi Shakrani</dc:creator>
  <cp:lastModifiedBy>mu86313</cp:lastModifiedBy>
  <cp:revision>1015</cp:revision>
  <dcterms:created xsi:type="dcterms:W3CDTF">2012-10-15T05:32:30Z</dcterms:created>
  <dcterms:modified xsi:type="dcterms:W3CDTF">2017-12-06T08:12:10Z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0x010100E26655C5906BC345BE36D3E92AA5827E</vt:lpwstr>
  </property>
</Properties>
</file>